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1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212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004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629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184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719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4585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198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305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123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494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129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B2604-139A-4A20-ABA2-08234C8111AE}" type="datetimeFigureOut">
              <a:rPr lang="zh-CN" altLang="en-US" smtClean="0"/>
              <a:t>2023/2/1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0BD47-B51B-4FA4-B956-F0CB868648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62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32" y="520945"/>
            <a:ext cx="3486150" cy="22288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0181" y="661621"/>
            <a:ext cx="689610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025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6" y="603007"/>
            <a:ext cx="4588853" cy="262050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67053" y="193431"/>
            <a:ext cx="237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商品分页搜索和高亮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66" y="3390168"/>
            <a:ext cx="4457700" cy="14668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1309" y="131884"/>
            <a:ext cx="4418462" cy="30685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7384" y="3203757"/>
            <a:ext cx="4979812" cy="317945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6014" y="4995593"/>
            <a:ext cx="3908547" cy="173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845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055840" cy="478301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16286"/>
            <a:ext cx="12192000" cy="174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59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7193" y="87896"/>
            <a:ext cx="13468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i="0" dirty="0" smtClean="0">
                <a:solidFill>
                  <a:srgbClr val="1C1F21"/>
                </a:solidFill>
                <a:effectLst/>
                <a:latin typeface="PingFang SC"/>
              </a:rPr>
              <a:t>前后端联调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1" y="472339"/>
            <a:ext cx="6392008" cy="342268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3647" y="3471249"/>
            <a:ext cx="6626469" cy="324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1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4254"/>
            <a:ext cx="6523892" cy="355941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584" y="3631051"/>
            <a:ext cx="6459415" cy="322694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47193" y="87896"/>
            <a:ext cx="13468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i="0" dirty="0" smtClean="0">
                <a:solidFill>
                  <a:srgbClr val="1C1F21"/>
                </a:solidFill>
                <a:effectLst/>
                <a:latin typeface="PingFang SC"/>
              </a:rPr>
              <a:t>前后端联调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2037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2221" y="290118"/>
            <a:ext cx="23936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i="0" dirty="0" smtClean="0">
                <a:solidFill>
                  <a:srgbClr val="1C1F21"/>
                </a:solidFill>
                <a:effectLst/>
                <a:latin typeface="PingFang SC"/>
              </a:rPr>
              <a:t> 前端自定义高亮样式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1084" y="984738"/>
            <a:ext cx="6113157" cy="309196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001224"/>
            <a:ext cx="5715000" cy="166386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61780"/>
            <a:ext cx="6965339" cy="291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975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6948" y="413211"/>
            <a:ext cx="20441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i="0" dirty="0" smtClean="0">
                <a:solidFill>
                  <a:srgbClr val="1C1F21"/>
                </a:solidFill>
                <a:effectLst/>
                <a:latin typeface="PingFang SC"/>
              </a:rPr>
              <a:t>实现商品搜索排序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38" y="838568"/>
            <a:ext cx="4785947" cy="329684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4708" y="781134"/>
            <a:ext cx="7057292" cy="379965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5" y="4226664"/>
            <a:ext cx="5238017" cy="231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699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882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18</Words>
  <Application>Microsoft Office PowerPoint</Application>
  <PresentationFormat>宽屏</PresentationFormat>
  <Paragraphs>5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PingFang SC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Microsoft 帐户</cp:lastModifiedBy>
  <cp:revision>17</cp:revision>
  <dcterms:created xsi:type="dcterms:W3CDTF">2023-02-01T02:29:03Z</dcterms:created>
  <dcterms:modified xsi:type="dcterms:W3CDTF">2023-02-01T03:03:19Z</dcterms:modified>
</cp:coreProperties>
</file>

<file path=docProps/thumbnail.jpeg>
</file>